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5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8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8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4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2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43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0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19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BD5D1-77C8-44C5-B9CB-0734C145C562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0F29F-5009-455A-9BD3-B4E86821B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5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214437"/>
            <a:ext cx="85629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211" y="360457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Update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的幂等性示例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1274883"/>
            <a:ext cx="5374830" cy="45331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3769" y="826476"/>
            <a:ext cx="1573823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新增详情页</a:t>
            </a:r>
            <a:r>
              <a:rPr lang="zh-CN" altLang="en-US" dirty="0"/>
              <a:t>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52" y="1278187"/>
            <a:ext cx="5599235" cy="1237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92" y="3164497"/>
            <a:ext cx="5671039" cy="18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64" y="586887"/>
            <a:ext cx="3181350" cy="742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75" y="1846431"/>
            <a:ext cx="4668717" cy="1704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69" y="342350"/>
            <a:ext cx="4572000" cy="1500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175" y="3543299"/>
            <a:ext cx="4594945" cy="11657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05" y="1754431"/>
            <a:ext cx="5488233" cy="19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9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39" y="992433"/>
            <a:ext cx="3810000" cy="151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" y="602639"/>
            <a:ext cx="5488233" cy="19374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950" y="3102584"/>
            <a:ext cx="5667375" cy="3114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0507" y="580292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多次点击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 flipH="1">
            <a:off x="5671038" y="2576147"/>
            <a:ext cx="294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更新无影响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45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3" y="766762"/>
            <a:ext cx="4675962" cy="2029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9277" y="316523"/>
            <a:ext cx="547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添加更新次数和版本号字段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46" y="414295"/>
            <a:ext cx="4739054" cy="1902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38" y="2570176"/>
            <a:ext cx="4739054" cy="15758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49108" y="2180492"/>
            <a:ext cx="22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点击多次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42" y="3016494"/>
            <a:ext cx="4371975" cy="3638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4446" y="2584939"/>
            <a:ext cx="1820008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添加行级锁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247" y="4519246"/>
            <a:ext cx="5095875" cy="1828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08078" y="4056184"/>
            <a:ext cx="290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再次点击多次，保证幂等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40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3959" y="246157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Insert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的幂等性原理解析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833437"/>
            <a:ext cx="115919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8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76262"/>
            <a:ext cx="114490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7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9" y="332275"/>
            <a:ext cx="9220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91" y="336672"/>
            <a:ext cx="93821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8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510" y="281327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Insert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的幂等性示例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2" y="856883"/>
            <a:ext cx="4823314" cy="1496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39" y="434405"/>
            <a:ext cx="4625852" cy="1887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54" y="2655033"/>
            <a:ext cx="4827710" cy="20514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17223" y="2162908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多次点击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08" y="4599695"/>
            <a:ext cx="3989510" cy="2043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18992" y="4240823"/>
            <a:ext cx="286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多次添加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有唯一业务号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25" y="4572000"/>
            <a:ext cx="4752975" cy="228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54" y="3434889"/>
            <a:ext cx="4701686" cy="33351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41" y="2236909"/>
            <a:ext cx="5183798" cy="12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9114" y="90854"/>
            <a:ext cx="532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多次添加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没有唯一业务号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517948"/>
            <a:ext cx="4377837" cy="18252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570284"/>
            <a:ext cx="4132384" cy="19030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46" y="4653649"/>
            <a:ext cx="7362093" cy="15888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27" y="703440"/>
            <a:ext cx="5889381" cy="1744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385" y="2719754"/>
            <a:ext cx="3407386" cy="15034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3983" y="2743200"/>
            <a:ext cx="2968377" cy="1468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43500" y="2400301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多次点击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753" y="4378554"/>
            <a:ext cx="3074377" cy="18159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7414" y="4615961"/>
            <a:ext cx="2517037" cy="21629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41322" y="4188070"/>
            <a:ext cx="387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多次点击只插入一条数据，保证幂等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20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71475"/>
            <a:ext cx="112966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6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61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00050"/>
            <a:ext cx="107632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5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95275"/>
            <a:ext cx="116776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0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809749"/>
            <a:ext cx="9302262" cy="24673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1" y="3704493"/>
            <a:ext cx="4019550" cy="129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9" y="5235453"/>
            <a:ext cx="3152775" cy="69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899" y="4350433"/>
            <a:ext cx="6887308" cy="1667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862" y="211015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Delete</a:t>
            </a:r>
            <a:r>
              <a:rPr lang="zh-CN" altLang="en-US" dirty="0" smtClean="0"/>
              <a:t>操作幂等性示例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90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4" y="816951"/>
            <a:ext cx="5324475" cy="1847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23" y="3850340"/>
            <a:ext cx="5695217" cy="1340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157" y="5267329"/>
            <a:ext cx="5806220" cy="11224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3" y="2925273"/>
            <a:ext cx="4048125" cy="638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8069" y="254977"/>
            <a:ext cx="55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直接删除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删除具有天然幂等性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73969" y="3326423"/>
            <a:ext cx="19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08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8" y="626814"/>
            <a:ext cx="5105034" cy="20350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2222" y="167054"/>
            <a:ext cx="280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删除按钮添加延时效果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14" y="771902"/>
            <a:ext cx="5555274" cy="1490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02569" y="275492"/>
            <a:ext cx="280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连续多次点击删除按钮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4" y="2013295"/>
            <a:ext cx="6201874" cy="1085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9" y="3608878"/>
            <a:ext cx="5470281" cy="12463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94485" y="3144715"/>
            <a:ext cx="280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秒后数据删除成功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89" y="3320559"/>
            <a:ext cx="4610100" cy="1905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2561" y="2813539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删除前先查询数据是否存在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90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206" y="263742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Update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的幂等性原理解析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36"/>
            <a:ext cx="12192000" cy="54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19150"/>
            <a:ext cx="12020550" cy="521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3" y="5829300"/>
            <a:ext cx="8601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2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127</Words>
  <Application>Microsoft Office PowerPoint</Application>
  <PresentationFormat>宽屏</PresentationFormat>
  <Paragraphs>23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60</cp:revision>
  <dcterms:created xsi:type="dcterms:W3CDTF">2023-03-09T14:35:31Z</dcterms:created>
  <dcterms:modified xsi:type="dcterms:W3CDTF">2023-03-09T16:01:21Z</dcterms:modified>
</cp:coreProperties>
</file>